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0" r:id="rId6"/>
    <p:sldId id="271" r:id="rId7"/>
    <p:sldId id="261" r:id="rId8"/>
    <p:sldId id="262" r:id="rId9"/>
    <p:sldId id="263" r:id="rId10"/>
    <p:sldId id="264" r:id="rId11"/>
    <p:sldId id="265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1844" y="1052737"/>
            <a:ext cx="7772400" cy="136815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«Военная техника»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3096344"/>
          </a:xfrm>
        </p:spPr>
        <p:txBody>
          <a:bodyPr>
            <a:normAutofit/>
          </a:bodyPr>
          <a:lstStyle/>
          <a:p>
            <a:endParaRPr lang="ru-RU" sz="1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1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16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Дидактическую игру выполнила воспитатель МАДОУ </a:t>
            </a:r>
            <a:r>
              <a:rPr lang="ru-RU" sz="16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г.Нижневартовска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д.с.№69 «Светофорчик» </a:t>
            </a:r>
            <a:r>
              <a:rPr lang="ru-RU" sz="16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Гизитдинова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Нина Юрьевна.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2021г.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79069"/>
            <a:ext cx="2920782" cy="194421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Для родителей и педагогов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 военной технике.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b="1" u="sng" dirty="0">
                <a:solidFill>
                  <a:srgbClr val="FF0000"/>
                </a:solidFill>
              </a:rPr>
              <a:t>Танки и самоходные </a:t>
            </a:r>
            <a:r>
              <a:rPr lang="ru-RU" sz="2800" b="1" u="sng" dirty="0" smtClean="0">
                <a:solidFill>
                  <a:srgbClr val="FF0000"/>
                </a:solidFill>
              </a:rPr>
              <a:t>орудия</a:t>
            </a:r>
            <a:endParaRPr lang="ru-RU" sz="1800" dirty="0">
              <a:solidFill>
                <a:srgbClr val="FF0000"/>
              </a:solidFill>
            </a:endParaRPr>
          </a:p>
          <a:p>
            <a:pPr lvl="0"/>
            <a:r>
              <a:rPr lang="ru-RU" sz="1800" b="1" dirty="0">
                <a:solidFill>
                  <a:srgbClr val="FF0000"/>
                </a:solidFill>
              </a:rPr>
              <a:t>СУ-122</a:t>
            </a:r>
            <a:r>
              <a:rPr lang="ru-RU" sz="1800" dirty="0">
                <a:solidFill>
                  <a:srgbClr val="FF0000"/>
                </a:solidFill>
              </a:rPr>
              <a:t> — средняя по массе советская самоходно-артиллерийская установка класса штурмовых орудий. Эта машина стала одной из первых разработанных в СССР САУ, принятых в крупносерийное производство.</a:t>
            </a:r>
          </a:p>
          <a:p>
            <a:pPr lvl="0"/>
            <a:endParaRPr lang="ru-RU" sz="1800" dirty="0">
              <a:solidFill>
                <a:srgbClr val="FF0000"/>
              </a:solidFill>
            </a:endParaRPr>
          </a:p>
          <a:p>
            <a:pPr lvl="0"/>
            <a:r>
              <a:rPr lang="ru-RU" sz="1800" b="1" dirty="0">
                <a:solidFill>
                  <a:srgbClr val="FF0000"/>
                </a:solidFill>
              </a:rPr>
              <a:t>Т-60</a:t>
            </a:r>
            <a:r>
              <a:rPr lang="ru-RU" sz="1800" dirty="0">
                <a:solidFill>
                  <a:srgbClr val="FF0000"/>
                </a:solidFill>
              </a:rPr>
              <a:t> — советский лёгкий танк периода Второй мировой войны. Разработан в августе 1941 года на московском заводе № 37 под руководством Николая Александровича Астрова, ведущего разработчика всей отечественной линейки лёгких танков того периода.</a:t>
            </a:r>
          </a:p>
          <a:p>
            <a:pPr lvl="0"/>
            <a:endParaRPr lang="ru-RU" sz="1800" dirty="0">
              <a:solidFill>
                <a:srgbClr val="FF0000"/>
              </a:solidFill>
            </a:endParaRPr>
          </a:p>
          <a:p>
            <a:pPr lvl="0"/>
            <a:r>
              <a:rPr lang="ru-RU" sz="1800" b="1" dirty="0">
                <a:solidFill>
                  <a:srgbClr val="FF0000"/>
                </a:solidFill>
              </a:rPr>
              <a:t>БТ-7</a:t>
            </a:r>
            <a:r>
              <a:rPr lang="ru-RU" sz="1800" dirty="0">
                <a:solidFill>
                  <a:srgbClr val="FF0000"/>
                </a:solidFill>
              </a:rPr>
              <a:t> — советский колёсно-гусеничный танк периода 1930-1940-х годов. Третий танк семейства советских лёгких танков БТ. В отличие от своих предшественников БТ-2 и БТ-5, имел сварной корпус несколько изменённой формы и новый двигатель. Вооружение аналогично БТ-5.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278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Для родителей и педагогов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 военной технике.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5100" b="1" u="sng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Бронемашины другая военная техника</a:t>
            </a:r>
            <a:endParaRPr lang="ru-RU" sz="51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Боевая реактивная установка БМ-13 «</a:t>
            </a:r>
            <a:r>
              <a:rPr lang="ru-RU" sz="33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Катю́ша</a:t>
            </a: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»</a:t>
            </a: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— появившееся во время Великой Отечественной войны 1941—1945 годов неофициальное название бесствольных систем полевой реактивной артиллерии</a:t>
            </a:r>
            <a:r>
              <a:rPr lang="ru-RU" sz="33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..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БА-10</a:t>
            </a: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(Броневой автомобиль 10 модель) — советский средний боевой бронеавтомобиль.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БМ-8-36--</a:t>
            </a: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Самоходная система залпового огня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БМ-8-24</a:t>
            </a: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— лёгкая по калибру советская реактивная система залпового огня.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33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БМ-13Н</a:t>
            </a:r>
            <a:r>
              <a:rPr lang="ru-RU" sz="33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— модификация боевой машины гвардейских реактивных минометов типа «Катюша». Индекс «Н» — нормализованная.</a:t>
            </a:r>
            <a:endParaRPr lang="ru-RU" sz="33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699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31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Источники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http://aviarmor.net/tww2/armored_cars/ussr/bm-8-36.htm</a:t>
            </a:r>
          </a:p>
          <a:p>
            <a:r>
              <a:rPr lang="en-US" dirty="0">
                <a:solidFill>
                  <a:srgbClr val="FF0000"/>
                </a:solidFill>
              </a:rPr>
              <a:t>https://ru.wikipedia.org/ </a:t>
            </a:r>
          </a:p>
          <a:p>
            <a:r>
              <a:rPr lang="en-US" dirty="0">
                <a:solidFill>
                  <a:srgbClr val="FF0000"/>
                </a:solidFill>
              </a:rPr>
              <a:t>http://armor.kiev.ua/wiki/index.php?title=%D0%91%D0%9C-8-24</a:t>
            </a:r>
          </a:p>
          <a:p>
            <a:r>
              <a:rPr lang="en-US" dirty="0">
                <a:solidFill>
                  <a:srgbClr val="FF0000"/>
                </a:solidFill>
              </a:rPr>
              <a:t>http://za-cccp.narod.ru/cccp/v/a/r_rus_bm-8-36.html</a:t>
            </a:r>
          </a:p>
          <a:p>
            <a:r>
              <a:rPr lang="en-US" dirty="0">
                <a:solidFill>
                  <a:srgbClr val="FF0000"/>
                </a:solidFill>
              </a:rPr>
              <a:t>http://pro-tank.ru/bronetehnika-sssr/legkie-tanki/123-bt-7?start=2</a:t>
            </a:r>
          </a:p>
          <a:p>
            <a:r>
              <a:rPr lang="en-US" dirty="0">
                <a:solidFill>
                  <a:srgbClr val="FF0000"/>
                </a:solidFill>
              </a:rPr>
              <a:t>https://pikabu.ru/story/tank_ili_nedorazumenie_kak_voeval_t60_7713394</a:t>
            </a:r>
          </a:p>
          <a:p>
            <a:r>
              <a:rPr lang="en-US" dirty="0">
                <a:solidFill>
                  <a:srgbClr val="FF0000"/>
                </a:solidFill>
              </a:rPr>
              <a:t>https://shop.amelica.com/for-kids</a:t>
            </a:r>
          </a:p>
          <a:p>
            <a:r>
              <a:rPr lang="en-US" dirty="0">
                <a:solidFill>
                  <a:srgbClr val="FF0000"/>
                </a:solidFill>
              </a:rPr>
              <a:t>http://www.myshared.ru/slide/1003731/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Шаблон </a:t>
            </a:r>
            <a:r>
              <a:rPr lang="ru-RU" dirty="0">
                <a:solidFill>
                  <a:srgbClr val="FF0000"/>
                </a:solidFill>
              </a:rPr>
              <a:t>для презентации создана в Microsoft Office </a:t>
            </a:r>
            <a:r>
              <a:rPr lang="ru-RU" dirty="0" err="1">
                <a:solidFill>
                  <a:srgbClr val="FF0000"/>
                </a:solidFill>
              </a:rPr>
              <a:t>Power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Point</a:t>
            </a:r>
            <a:r>
              <a:rPr lang="ru-RU" dirty="0">
                <a:solidFill>
                  <a:srgbClr val="FF0000"/>
                </a:solidFill>
              </a:rPr>
              <a:t> 2007 АЛЕЙНИК НАТАЛЬЕЙ ВЛАДИМИРОВНОЙ</a:t>
            </a:r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7139136" cy="108012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Описание игры </a:t>
            </a: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Военная техника»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С детьми от 5-ти лет в эту игру играют, как в лото. Для игры в лото разрежьте на карточки один из парных листов  (у Вас получится 3 большие карты по 6 картинок на каждой, 15 маленькие карточек). Для начала дайте ребенку одну большую карту и освойте с ним сам принцип игры лото. Покажите маленькую карточку. Назовите то, что там нарисовано. Попросите найти такой же на его большой карте и накрыть одну картинку другой. Когда ребенок поймет, как в это играть, можно уже играть вдвоем.</a:t>
            </a:r>
          </a:p>
        </p:txBody>
      </p:sp>
    </p:spTree>
    <p:extLst>
      <p:ext uri="{BB962C8B-B14F-4D97-AF65-F5344CB8AC3E}">
        <p14:creationId xmlns="" xmlns:p14="http://schemas.microsoft.com/office/powerpoint/2010/main" val="403452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Описание игры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«Военная техника»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3100" dirty="0">
                <a:solidFill>
                  <a:srgbClr val="FF0000"/>
                </a:solidFill>
              </a:rPr>
              <a:t>Чтобы играть в парочки нужно все карты разрезать на маленькие карточки. Получится 30 парных картинок. Начать лучше с нескольких пар. Постепенно увеличивая их количество. Их нужно перемешать и выложить на стол изображением вниз. Игроки по очереди поднимают по две картинки. Если картинки оказались одинаковыми игрок забирает их себе. Если картинки разные – игрок кладет их на место, но он должен запомнить их. Зная расположение картинок. Он сможет поднимать одинаковые и забирать их себе. Выигрывает тот, кто собрал больше парочек. Может играть и один человек. Тогда он должен собрать все парочки за минимальное время.</a:t>
            </a:r>
          </a:p>
        </p:txBody>
      </p:sp>
    </p:spTree>
    <p:extLst>
      <p:ext uri="{BB962C8B-B14F-4D97-AF65-F5344CB8AC3E}">
        <p14:creationId xmlns="" xmlns:p14="http://schemas.microsoft.com/office/powerpoint/2010/main" val="152320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Описание игры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«Военная техника»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800" dirty="0" smtClean="0">
                <a:solidFill>
                  <a:srgbClr val="FF0000"/>
                </a:solidFill>
              </a:rPr>
              <a:t>Карточки </a:t>
            </a:r>
            <a:r>
              <a:rPr lang="ru-RU" sz="3800" dirty="0">
                <a:solidFill>
                  <a:srgbClr val="FF0000"/>
                </a:solidFill>
              </a:rPr>
              <a:t>можно распределять по группам: летает или ездит.</a:t>
            </a:r>
          </a:p>
          <a:p>
            <a:r>
              <a:rPr lang="ru-RU" sz="3800" dirty="0">
                <a:solidFill>
                  <a:srgbClr val="FF0000"/>
                </a:solidFill>
              </a:rPr>
              <a:t>Игра «Четвертый </a:t>
            </a:r>
            <a:r>
              <a:rPr lang="ru-RU" sz="3800" dirty="0" smtClean="0">
                <a:solidFill>
                  <a:srgbClr val="FF0000"/>
                </a:solidFill>
              </a:rPr>
              <a:t>лишний»</a:t>
            </a:r>
          </a:p>
          <a:p>
            <a:r>
              <a:rPr lang="ru-RU" sz="3800" dirty="0" smtClean="0">
                <a:solidFill>
                  <a:srgbClr val="FF0000"/>
                </a:solidFill>
              </a:rPr>
              <a:t>Выложите </a:t>
            </a:r>
            <a:r>
              <a:rPr lang="ru-RU" sz="3800" dirty="0">
                <a:solidFill>
                  <a:srgbClr val="FF0000"/>
                </a:solidFill>
              </a:rPr>
              <a:t>несколько карточек, попросите ребенка их запомнить, затем перемешайте и предложите малышу выложить те же карточки в том же порядке.</a:t>
            </a:r>
          </a:p>
          <a:p>
            <a:r>
              <a:rPr lang="ru-RU" sz="3800" dirty="0">
                <a:solidFill>
                  <a:srgbClr val="FF0000"/>
                </a:solidFill>
              </a:rPr>
              <a:t>   Выложите несколько карточек, пусть ребенок внимательно на них посмотрит и запомнит. </a:t>
            </a:r>
            <a:endParaRPr lang="ru-RU" sz="3800" dirty="0" smtClean="0">
              <a:solidFill>
                <a:srgbClr val="FF0000"/>
              </a:solidFill>
            </a:endParaRPr>
          </a:p>
          <a:p>
            <a:r>
              <a:rPr lang="ru-RU" sz="3800" dirty="0" smtClean="0">
                <a:solidFill>
                  <a:srgbClr val="FF0000"/>
                </a:solidFill>
              </a:rPr>
              <a:t>Затем </a:t>
            </a:r>
            <a:r>
              <a:rPr lang="ru-RU" sz="3800" dirty="0">
                <a:solidFill>
                  <a:srgbClr val="FF0000"/>
                </a:solidFill>
              </a:rPr>
              <a:t>попросите его отвернуться и поменяйте что-нибудь. Можно поменять карточки местами. Убрать или добавить карточку, или заменить одну. Ребенок должен определить, что </a:t>
            </a:r>
            <a:r>
              <a:rPr lang="ru-RU" sz="3800" dirty="0" smtClean="0">
                <a:solidFill>
                  <a:srgbClr val="FF0000"/>
                </a:solidFill>
              </a:rPr>
              <a:t>изменилось.</a:t>
            </a:r>
            <a:endParaRPr lang="ru-RU" sz="38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805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Игра «Военная 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техника»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>
            <a:normAutofit fontScale="92500" lnSpcReduction="20000"/>
          </a:bodyPr>
          <a:lstStyle/>
          <a:p>
            <a:pPr marL="114300" indent="0" algn="ctr">
              <a:spcAft>
                <a:spcPts val="0"/>
              </a:spcAft>
              <a:buNone/>
            </a:pPr>
            <a:r>
              <a:rPr lang="ru-RU" sz="3000" b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Цель:</a:t>
            </a:r>
            <a:endParaRPr lang="ru-RU" sz="30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Calibri"/>
                <a:cs typeface="Times New Roman"/>
              </a:rPr>
              <a:t>создание условий для развития у дошкольников патриотических чувств;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Calibri"/>
                <a:cs typeface="Times New Roman"/>
              </a:rPr>
              <a:t>закрепление и отработка полученных знаний;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Calibri"/>
                <a:cs typeface="Times New Roman"/>
              </a:rPr>
              <a:t>развитие процессов мышления, внимания, памяти, воображения и речи;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Calibri"/>
                <a:cs typeface="Times New Roman"/>
              </a:rPr>
              <a:t>тренировка усидчивости, дисциплинированности и умения доводить начатое дело до конца;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FF0000"/>
                </a:solidFill>
                <a:ea typeface="Calibri"/>
                <a:cs typeface="Times New Roman"/>
              </a:rPr>
              <a:t>воспитание уступчивости, толерантного отношения к партнёрам, а также умения сотрудничать.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057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Игра «Военная техника»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3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Задачи: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закреплять </a:t>
            </a:r>
            <a:r>
              <a:rPr lang="ru-RU" dirty="0">
                <a:solidFill>
                  <a:srgbClr val="FF0000"/>
                </a:solidFill>
              </a:rPr>
              <a:t>знания о военной технике, их назначении, видовых различиях;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вырабатывать </a:t>
            </a:r>
            <a:r>
              <a:rPr lang="ru-RU" dirty="0">
                <a:solidFill>
                  <a:srgbClr val="FF0000"/>
                </a:solidFill>
              </a:rPr>
              <a:t>умение играть </a:t>
            </a:r>
            <a:r>
              <a:rPr lang="ru-RU" dirty="0" err="1">
                <a:solidFill>
                  <a:srgbClr val="FF0000"/>
                </a:solidFill>
              </a:rPr>
              <a:t>микрогруппами</a:t>
            </a:r>
            <a:r>
              <a:rPr lang="ru-RU" dirty="0">
                <a:solidFill>
                  <a:srgbClr val="FF0000"/>
                </a:solidFill>
              </a:rPr>
              <a:t>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формировать </a:t>
            </a:r>
            <a:r>
              <a:rPr lang="ru-RU" dirty="0">
                <a:solidFill>
                  <a:srgbClr val="FF0000"/>
                </a:solidFill>
              </a:rPr>
              <a:t>навык выбора партнёров по игре (по темпераменту, по настроению и т. д., а не только по внешности);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поощрять </a:t>
            </a:r>
            <a:r>
              <a:rPr lang="ru-RU" dirty="0">
                <a:solidFill>
                  <a:srgbClr val="FF0000"/>
                </a:solidFill>
              </a:rPr>
              <a:t>самостоятельность малышей;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развивать </a:t>
            </a:r>
            <a:r>
              <a:rPr lang="ru-RU" dirty="0">
                <a:solidFill>
                  <a:srgbClr val="FF0000"/>
                </a:solidFill>
              </a:rPr>
              <a:t>познавательный интерес, внимание, память, речь.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1908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211144" cy="101297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Для родителей и педагогов </a:t>
            </a: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 </a:t>
            </a: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военной технике.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8498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FF0000"/>
                </a:solidFill>
              </a:rPr>
              <a:t>Авиация</a:t>
            </a:r>
          </a:p>
          <a:p>
            <a:r>
              <a:rPr lang="ru-RU" sz="1900" b="1" dirty="0">
                <a:solidFill>
                  <a:srgbClr val="FF0000"/>
                </a:solidFill>
              </a:rPr>
              <a:t>Як-1</a:t>
            </a:r>
            <a:r>
              <a:rPr lang="ru-RU" sz="1900" dirty="0">
                <a:solidFill>
                  <a:srgbClr val="FF0000"/>
                </a:solidFill>
              </a:rPr>
              <a:t>-- советский одномоторный самолёт-истребитель Второй мировой войны. Первый боевой самолёт, разработанный заводом № 115 под управлением Александра Сергеевича Яковлева. Первый и один из основных истребителей семейства "Як", ставший базовым для последующих типов и модификаций. По назначению Як-1 - одноместный фронтовой истребитель</a:t>
            </a:r>
            <a:r>
              <a:rPr lang="ru-RU" sz="1900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ru-RU" sz="1900" dirty="0">
              <a:solidFill>
                <a:srgbClr val="FF0000"/>
              </a:solidFill>
            </a:endParaRPr>
          </a:p>
          <a:p>
            <a:r>
              <a:rPr lang="ru-RU" sz="1900" b="1" dirty="0">
                <a:solidFill>
                  <a:srgbClr val="FF0000"/>
                </a:solidFill>
              </a:rPr>
              <a:t>Як-9 </a:t>
            </a:r>
            <a:r>
              <a:rPr lang="ru-RU" sz="1900" dirty="0">
                <a:solidFill>
                  <a:srgbClr val="FF0000"/>
                </a:solidFill>
              </a:rPr>
              <a:t>— советский одномоторный самолёт истребитель-бомбардировщик Великой Отечественной войны. Был разработан КБ под управлением Александра Сергеевича Яковлева. Являлся самым массовым советским истребителем Великой Отечественной войны.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9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Для родителей и педагогов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 военной технике.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Авиация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</a:rPr>
              <a:t>Ил-2</a:t>
            </a:r>
            <a:r>
              <a:rPr lang="ru-RU" sz="1800" dirty="0">
                <a:solidFill>
                  <a:srgbClr val="FF0000"/>
                </a:solidFill>
              </a:rPr>
              <a:t>— советский штурмовик времён Второй мировой войны, созданный в ОКБ-240 под руководством Сергея Владимировича Ильюшина. Самый массовый боевой самолёт в истории авиации, было выпущено более 36 тысяч штук. Конструкторы называли разработанный ими самолёт «летающим танком». </a:t>
            </a:r>
          </a:p>
          <a:p>
            <a:pPr lvl="0"/>
            <a:endParaRPr lang="ru-RU" sz="1800" dirty="0">
              <a:solidFill>
                <a:srgbClr val="FF0000"/>
              </a:solidFill>
            </a:endParaRPr>
          </a:p>
          <a:p>
            <a:pPr lvl="0"/>
            <a:r>
              <a:rPr lang="ru-RU" sz="1800" b="1" dirty="0">
                <a:solidFill>
                  <a:srgbClr val="FF0000"/>
                </a:solidFill>
              </a:rPr>
              <a:t>Бомбардировщик Пе-2</a:t>
            </a:r>
            <a:r>
              <a:rPr lang="ru-RU" sz="1800" dirty="0">
                <a:solidFill>
                  <a:srgbClr val="FF0000"/>
                </a:solidFill>
              </a:rPr>
              <a:t>— советский пикирующий бомбардировщик времён Второй мировой войны. Основной фронтовой бомбардировщик ВВС РККА. Самый массовый бомбардировщик советского производства. В строевых частях полностью заменил собой бомбардировщики СБ.</a:t>
            </a:r>
          </a:p>
          <a:p>
            <a:pPr lvl="0"/>
            <a:endParaRPr lang="ru-RU" sz="1800" dirty="0">
              <a:solidFill>
                <a:srgbClr val="FF0000"/>
              </a:solidFill>
            </a:endParaRPr>
          </a:p>
          <a:p>
            <a:pPr lvl="0"/>
            <a:r>
              <a:rPr lang="ru-RU" sz="1800" b="1" dirty="0">
                <a:solidFill>
                  <a:srgbClr val="FF0000"/>
                </a:solidFill>
              </a:rPr>
              <a:t>Истребитель И-16-</a:t>
            </a:r>
            <a:r>
              <a:rPr lang="ru-RU" sz="1800" dirty="0">
                <a:solidFill>
                  <a:srgbClr val="FF0000"/>
                </a:solidFill>
              </a:rPr>
              <a:t>- «истребитель шестнадцатый» — советский одномоторный истребитель-моноплан 1930-х годов, созданный в Опытном конструкторском бюро советского авиаконструктора Николая Поликарпова. Один из первых в мире серийных истребителей-монопланов с убирающимся в полёте шасси.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498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Для родителей и педагогов </a:t>
            </a:r>
            <a:b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о военной технике.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100" b="1" u="sng" dirty="0">
                <a:solidFill>
                  <a:srgbClr val="FF0000"/>
                </a:solidFill>
              </a:rPr>
              <a:t>Танки и самоходные орудия</a:t>
            </a:r>
            <a:endParaRPr lang="ru-RU" sz="5100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T-34</a:t>
            </a:r>
            <a:r>
              <a:rPr lang="ru-RU" dirty="0">
                <a:solidFill>
                  <a:srgbClr val="FF0000"/>
                </a:solidFill>
              </a:rPr>
              <a:t> — советский средний танк периода Второй мировой войны, выпускался серийно с 1940 года. В течение 1942—1947 годов — основной танк РККА и ВС СССР. Самый массовый танк Второй мировой войны и послевоенного времени. Разработан конструкторским бюро танкового отдела Харьковского завода № 183 под руководством Михаила Ильича Кошкина. Успешность проекта была предопределена применением новейшего высокоэкономичного дизель-мотора В-2, благодаря которому средний </a:t>
            </a:r>
            <a:r>
              <a:rPr lang="ru-RU" dirty="0" err="1">
                <a:solidFill>
                  <a:srgbClr val="FF0000"/>
                </a:solidFill>
              </a:rPr>
              <a:t>толстобронированный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Т-34унаследовал </a:t>
            </a:r>
            <a:r>
              <a:rPr lang="ru-RU" dirty="0">
                <a:solidFill>
                  <a:srgbClr val="FF0000"/>
                </a:solidFill>
              </a:rPr>
              <a:t>от лёгкого </a:t>
            </a:r>
            <a:r>
              <a:rPr lang="ru-RU" dirty="0" err="1">
                <a:solidFill>
                  <a:srgbClr val="FF0000"/>
                </a:solidFill>
              </a:rPr>
              <a:t>тонкобронированного</a:t>
            </a:r>
            <a:r>
              <a:rPr lang="ru-RU" dirty="0">
                <a:solidFill>
                  <a:srgbClr val="FF0000"/>
                </a:solidFill>
              </a:rPr>
              <a:t> БТ необычайно высокую удельную мощность (отношение мощности двигателя к боевой массе), </a:t>
            </a:r>
            <a:r>
              <a:rPr lang="ru-RU" dirty="0" smtClean="0">
                <a:solidFill>
                  <a:srgbClr val="FF0000"/>
                </a:solidFill>
              </a:rPr>
              <a:t>обеспечившую </a:t>
            </a:r>
            <a:r>
              <a:rPr lang="ru-RU" dirty="0">
                <a:solidFill>
                  <a:srgbClr val="FF0000"/>
                </a:solidFill>
              </a:rPr>
              <a:t>в течение всей Великой Отечественной войны абсолютное превосходство танка Т-34 в проходимости, манёвренности, подвижности. Впервые в практике мирового танкостроения на среднем танке Т-34 была установлена длинноствольная (30,5 калибра) 76-мм пушка Л-11 (образца 1939 года), значительно превосходящая по начальной скорости бронебойного снаряда (635 м/сек) все существовавшие в те годы зарубежные танковые артиллерийские системы.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95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975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«Военная техника»</vt:lpstr>
      <vt:lpstr>Описание игры  «Военная техника»</vt:lpstr>
      <vt:lpstr>Описание игры  «Военная техника»</vt:lpstr>
      <vt:lpstr>Описание игры  «Военная техника»</vt:lpstr>
      <vt:lpstr>Игра «Военная техника»</vt:lpstr>
      <vt:lpstr>Игра «Военная техника»</vt:lpstr>
      <vt:lpstr>Для родителей и педагогов  о военной технике.</vt:lpstr>
      <vt:lpstr>Для родителей и педагогов  о военной технике.</vt:lpstr>
      <vt:lpstr>Для родителей и педагогов  о военной технике.</vt:lpstr>
      <vt:lpstr>Для родителей и педагогов  о военной технике.</vt:lpstr>
      <vt:lpstr>Для родителей и педагогов  о военной технике.</vt:lpstr>
      <vt:lpstr>Источники </vt:lpstr>
    </vt:vector>
  </TitlesOfParts>
  <Company>МБДОУ д/скв № 8 "Теремок"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"Бежевый"</dc:title>
  <dc:subject>День Победы</dc:subject>
  <dc:creator>Алейник Н.В.</dc:creator>
  <cp:lastModifiedBy>Ирина_Сергеевна</cp:lastModifiedBy>
  <cp:revision>14</cp:revision>
  <dcterms:created xsi:type="dcterms:W3CDTF">2015-01-29T08:01:15Z</dcterms:created>
  <dcterms:modified xsi:type="dcterms:W3CDTF">2021-10-04T10:14:16Z</dcterms:modified>
  <cp:category>презентация к празднику</cp:category>
</cp:coreProperties>
</file>